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0F5C9D-7BD5-4398-91CD-219E69A2D12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83EE616-ECCF-49EA-BD48-974C47E9DD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23BDE4F-2863-4FAB-8EC1-82E2417A0E90}"/>
              </a:ext>
            </a:extLst>
          </p:cNvPr>
          <p:cNvSpPr>
            <a:spLocks noGrp="1"/>
          </p:cNvSpPr>
          <p:nvPr>
            <p:ph type="dt" sz="half" idx="10"/>
          </p:nvPr>
        </p:nvSpPr>
        <p:spPr/>
        <p:txBody>
          <a:bodyPr/>
          <a:lstStyle/>
          <a:p>
            <a:fld id="{DD1E20B2-EB37-435F-88C8-C24998A4685B}" type="datetimeFigureOut">
              <a:rPr lang="fr-FR" smtClean="0"/>
              <a:t>09/12/2021</a:t>
            </a:fld>
            <a:endParaRPr lang="fr-FR"/>
          </a:p>
        </p:txBody>
      </p:sp>
      <p:sp>
        <p:nvSpPr>
          <p:cNvPr id="5" name="Espace réservé du pied de page 4">
            <a:extLst>
              <a:ext uri="{FF2B5EF4-FFF2-40B4-BE49-F238E27FC236}">
                <a16:creationId xmlns:a16="http://schemas.microsoft.com/office/drawing/2014/main" id="{A8ED237E-4549-4684-BAF4-01C614683A3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10ECB1A-065B-48FA-8483-A282DAF98398}"/>
              </a:ext>
            </a:extLst>
          </p:cNvPr>
          <p:cNvSpPr>
            <a:spLocks noGrp="1"/>
          </p:cNvSpPr>
          <p:nvPr>
            <p:ph type="sldNum" sz="quarter" idx="12"/>
          </p:nvPr>
        </p:nvSpPr>
        <p:spPr/>
        <p:txBody>
          <a:bodyPr/>
          <a:lstStyle/>
          <a:p>
            <a:fld id="{A9EF6366-07F5-43DD-9FA5-359042F32D09}" type="slidenum">
              <a:rPr lang="fr-FR" smtClean="0"/>
              <a:t>‹N°›</a:t>
            </a:fld>
            <a:endParaRPr lang="fr-FR"/>
          </a:p>
        </p:txBody>
      </p:sp>
    </p:spTree>
    <p:extLst>
      <p:ext uri="{BB962C8B-B14F-4D97-AF65-F5344CB8AC3E}">
        <p14:creationId xmlns:p14="http://schemas.microsoft.com/office/powerpoint/2010/main" val="3911958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8CE8FA-7B60-409D-B87B-0C9CD05B316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461770A-1A79-4CD4-A06F-5E66FBC98CF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4614D04-7555-4DD2-85EA-333DAF52F888}"/>
              </a:ext>
            </a:extLst>
          </p:cNvPr>
          <p:cNvSpPr>
            <a:spLocks noGrp="1"/>
          </p:cNvSpPr>
          <p:nvPr>
            <p:ph type="dt" sz="half" idx="10"/>
          </p:nvPr>
        </p:nvSpPr>
        <p:spPr/>
        <p:txBody>
          <a:bodyPr/>
          <a:lstStyle/>
          <a:p>
            <a:fld id="{DD1E20B2-EB37-435F-88C8-C24998A4685B}" type="datetimeFigureOut">
              <a:rPr lang="fr-FR" smtClean="0"/>
              <a:t>09/12/2021</a:t>
            </a:fld>
            <a:endParaRPr lang="fr-FR"/>
          </a:p>
        </p:txBody>
      </p:sp>
      <p:sp>
        <p:nvSpPr>
          <p:cNvPr id="5" name="Espace réservé du pied de page 4">
            <a:extLst>
              <a:ext uri="{FF2B5EF4-FFF2-40B4-BE49-F238E27FC236}">
                <a16:creationId xmlns:a16="http://schemas.microsoft.com/office/drawing/2014/main" id="{19BA9D81-9446-49A8-B04E-05AC7C431BD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2A00775-18E8-4188-A2C3-8D91C53C0EF0}"/>
              </a:ext>
            </a:extLst>
          </p:cNvPr>
          <p:cNvSpPr>
            <a:spLocks noGrp="1"/>
          </p:cNvSpPr>
          <p:nvPr>
            <p:ph type="sldNum" sz="quarter" idx="12"/>
          </p:nvPr>
        </p:nvSpPr>
        <p:spPr/>
        <p:txBody>
          <a:bodyPr/>
          <a:lstStyle/>
          <a:p>
            <a:fld id="{A9EF6366-07F5-43DD-9FA5-359042F32D09}" type="slidenum">
              <a:rPr lang="fr-FR" smtClean="0"/>
              <a:t>‹N°›</a:t>
            </a:fld>
            <a:endParaRPr lang="fr-FR"/>
          </a:p>
        </p:txBody>
      </p:sp>
    </p:spTree>
    <p:extLst>
      <p:ext uri="{BB962C8B-B14F-4D97-AF65-F5344CB8AC3E}">
        <p14:creationId xmlns:p14="http://schemas.microsoft.com/office/powerpoint/2010/main" val="3250797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CF892DE-A77F-4EE6-B9FE-0290084AB42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6C72CDD-B493-4C41-8B40-228E375876D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ECBD616-8105-47F8-B620-0790C80BA0F0}"/>
              </a:ext>
            </a:extLst>
          </p:cNvPr>
          <p:cNvSpPr>
            <a:spLocks noGrp="1"/>
          </p:cNvSpPr>
          <p:nvPr>
            <p:ph type="dt" sz="half" idx="10"/>
          </p:nvPr>
        </p:nvSpPr>
        <p:spPr/>
        <p:txBody>
          <a:bodyPr/>
          <a:lstStyle/>
          <a:p>
            <a:fld id="{DD1E20B2-EB37-435F-88C8-C24998A4685B}" type="datetimeFigureOut">
              <a:rPr lang="fr-FR" smtClean="0"/>
              <a:t>09/12/2021</a:t>
            </a:fld>
            <a:endParaRPr lang="fr-FR"/>
          </a:p>
        </p:txBody>
      </p:sp>
      <p:sp>
        <p:nvSpPr>
          <p:cNvPr id="5" name="Espace réservé du pied de page 4">
            <a:extLst>
              <a:ext uri="{FF2B5EF4-FFF2-40B4-BE49-F238E27FC236}">
                <a16:creationId xmlns:a16="http://schemas.microsoft.com/office/drawing/2014/main" id="{2C8BA71E-601C-4159-86DB-2B3D5ED1D4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DA2B98-15CF-4171-BF78-B8622C0621C9}"/>
              </a:ext>
            </a:extLst>
          </p:cNvPr>
          <p:cNvSpPr>
            <a:spLocks noGrp="1"/>
          </p:cNvSpPr>
          <p:nvPr>
            <p:ph type="sldNum" sz="quarter" idx="12"/>
          </p:nvPr>
        </p:nvSpPr>
        <p:spPr/>
        <p:txBody>
          <a:bodyPr/>
          <a:lstStyle/>
          <a:p>
            <a:fld id="{A9EF6366-07F5-43DD-9FA5-359042F32D09}" type="slidenum">
              <a:rPr lang="fr-FR" smtClean="0"/>
              <a:t>‹N°›</a:t>
            </a:fld>
            <a:endParaRPr lang="fr-FR"/>
          </a:p>
        </p:txBody>
      </p:sp>
    </p:spTree>
    <p:extLst>
      <p:ext uri="{BB962C8B-B14F-4D97-AF65-F5344CB8AC3E}">
        <p14:creationId xmlns:p14="http://schemas.microsoft.com/office/powerpoint/2010/main" val="67465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2732E6-D274-47AA-9B3D-50277755596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5726402-6F7C-41FD-8C2C-622717DBBDC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2BCA91F-5636-4A1E-BCBE-9DA547ECC0AE}"/>
              </a:ext>
            </a:extLst>
          </p:cNvPr>
          <p:cNvSpPr>
            <a:spLocks noGrp="1"/>
          </p:cNvSpPr>
          <p:nvPr>
            <p:ph type="dt" sz="half" idx="10"/>
          </p:nvPr>
        </p:nvSpPr>
        <p:spPr/>
        <p:txBody>
          <a:bodyPr/>
          <a:lstStyle/>
          <a:p>
            <a:fld id="{DD1E20B2-EB37-435F-88C8-C24998A4685B}" type="datetimeFigureOut">
              <a:rPr lang="fr-FR" smtClean="0"/>
              <a:t>09/12/2021</a:t>
            </a:fld>
            <a:endParaRPr lang="fr-FR"/>
          </a:p>
        </p:txBody>
      </p:sp>
      <p:sp>
        <p:nvSpPr>
          <p:cNvPr id="5" name="Espace réservé du pied de page 4">
            <a:extLst>
              <a:ext uri="{FF2B5EF4-FFF2-40B4-BE49-F238E27FC236}">
                <a16:creationId xmlns:a16="http://schemas.microsoft.com/office/drawing/2014/main" id="{7ACFE534-B4F6-490A-B43D-1FAE18A542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F0A0010-6778-4565-A9B4-D7B299F8D335}"/>
              </a:ext>
            </a:extLst>
          </p:cNvPr>
          <p:cNvSpPr>
            <a:spLocks noGrp="1"/>
          </p:cNvSpPr>
          <p:nvPr>
            <p:ph type="sldNum" sz="quarter" idx="12"/>
          </p:nvPr>
        </p:nvSpPr>
        <p:spPr/>
        <p:txBody>
          <a:bodyPr/>
          <a:lstStyle/>
          <a:p>
            <a:fld id="{A9EF6366-07F5-43DD-9FA5-359042F32D09}" type="slidenum">
              <a:rPr lang="fr-FR" smtClean="0"/>
              <a:t>‹N°›</a:t>
            </a:fld>
            <a:endParaRPr lang="fr-FR"/>
          </a:p>
        </p:txBody>
      </p:sp>
    </p:spTree>
    <p:extLst>
      <p:ext uri="{BB962C8B-B14F-4D97-AF65-F5344CB8AC3E}">
        <p14:creationId xmlns:p14="http://schemas.microsoft.com/office/powerpoint/2010/main" val="4207564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B2A9C8-FADE-45B4-ACB9-5D32F77240A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FCA908E-43C8-425B-B837-EA3F47E22C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E2165D7-15D6-4E06-A07F-30D780F310CD}"/>
              </a:ext>
            </a:extLst>
          </p:cNvPr>
          <p:cNvSpPr>
            <a:spLocks noGrp="1"/>
          </p:cNvSpPr>
          <p:nvPr>
            <p:ph type="dt" sz="half" idx="10"/>
          </p:nvPr>
        </p:nvSpPr>
        <p:spPr/>
        <p:txBody>
          <a:bodyPr/>
          <a:lstStyle/>
          <a:p>
            <a:fld id="{DD1E20B2-EB37-435F-88C8-C24998A4685B}" type="datetimeFigureOut">
              <a:rPr lang="fr-FR" smtClean="0"/>
              <a:t>09/12/2021</a:t>
            </a:fld>
            <a:endParaRPr lang="fr-FR"/>
          </a:p>
        </p:txBody>
      </p:sp>
      <p:sp>
        <p:nvSpPr>
          <p:cNvPr id="5" name="Espace réservé du pied de page 4">
            <a:extLst>
              <a:ext uri="{FF2B5EF4-FFF2-40B4-BE49-F238E27FC236}">
                <a16:creationId xmlns:a16="http://schemas.microsoft.com/office/drawing/2014/main" id="{F65CB5D7-AB2F-40FA-93E0-E56588BB179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80DA14C-150C-463F-B4B7-ECA04A1360DB}"/>
              </a:ext>
            </a:extLst>
          </p:cNvPr>
          <p:cNvSpPr>
            <a:spLocks noGrp="1"/>
          </p:cNvSpPr>
          <p:nvPr>
            <p:ph type="sldNum" sz="quarter" idx="12"/>
          </p:nvPr>
        </p:nvSpPr>
        <p:spPr/>
        <p:txBody>
          <a:bodyPr/>
          <a:lstStyle/>
          <a:p>
            <a:fld id="{A9EF6366-07F5-43DD-9FA5-359042F32D09}" type="slidenum">
              <a:rPr lang="fr-FR" smtClean="0"/>
              <a:t>‹N°›</a:t>
            </a:fld>
            <a:endParaRPr lang="fr-FR"/>
          </a:p>
        </p:txBody>
      </p:sp>
    </p:spTree>
    <p:extLst>
      <p:ext uri="{BB962C8B-B14F-4D97-AF65-F5344CB8AC3E}">
        <p14:creationId xmlns:p14="http://schemas.microsoft.com/office/powerpoint/2010/main" val="2465318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12F17A-86D3-4B77-80F9-6FE9AA8656B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3304868-15E5-461D-8293-63A1AF53659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5147B53-EB6D-42CD-9326-1C4CFF0F8ED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ED3EEC4-0CB9-4420-8C6F-0D5F31FF69B0}"/>
              </a:ext>
            </a:extLst>
          </p:cNvPr>
          <p:cNvSpPr>
            <a:spLocks noGrp="1"/>
          </p:cNvSpPr>
          <p:nvPr>
            <p:ph type="dt" sz="half" idx="10"/>
          </p:nvPr>
        </p:nvSpPr>
        <p:spPr/>
        <p:txBody>
          <a:bodyPr/>
          <a:lstStyle/>
          <a:p>
            <a:fld id="{DD1E20B2-EB37-435F-88C8-C24998A4685B}" type="datetimeFigureOut">
              <a:rPr lang="fr-FR" smtClean="0"/>
              <a:t>09/12/2021</a:t>
            </a:fld>
            <a:endParaRPr lang="fr-FR"/>
          </a:p>
        </p:txBody>
      </p:sp>
      <p:sp>
        <p:nvSpPr>
          <p:cNvPr id="6" name="Espace réservé du pied de page 5">
            <a:extLst>
              <a:ext uri="{FF2B5EF4-FFF2-40B4-BE49-F238E27FC236}">
                <a16:creationId xmlns:a16="http://schemas.microsoft.com/office/drawing/2014/main" id="{78ED00C3-1779-4D9C-B471-3E3F5563FF3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B2EFF97-7AB9-453A-8B7D-0EF3624BCE1E}"/>
              </a:ext>
            </a:extLst>
          </p:cNvPr>
          <p:cNvSpPr>
            <a:spLocks noGrp="1"/>
          </p:cNvSpPr>
          <p:nvPr>
            <p:ph type="sldNum" sz="quarter" idx="12"/>
          </p:nvPr>
        </p:nvSpPr>
        <p:spPr/>
        <p:txBody>
          <a:bodyPr/>
          <a:lstStyle/>
          <a:p>
            <a:fld id="{A9EF6366-07F5-43DD-9FA5-359042F32D09}" type="slidenum">
              <a:rPr lang="fr-FR" smtClean="0"/>
              <a:t>‹N°›</a:t>
            </a:fld>
            <a:endParaRPr lang="fr-FR"/>
          </a:p>
        </p:txBody>
      </p:sp>
    </p:spTree>
    <p:extLst>
      <p:ext uri="{BB962C8B-B14F-4D97-AF65-F5344CB8AC3E}">
        <p14:creationId xmlns:p14="http://schemas.microsoft.com/office/powerpoint/2010/main" val="1205017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1776B-2E5D-44D2-8187-D15A0F20AEB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E8F3390-F30F-4EF7-80E4-F94AAFE6E7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0E47828-59D4-4266-ACE3-427EDF2FF6E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81C5FAA-FD0E-4E69-B53B-8C610297E5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A61B609-1643-4798-AD5A-BF55174DA09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1DC59C5-3201-4B45-A3F2-4CF308CF5DC7}"/>
              </a:ext>
            </a:extLst>
          </p:cNvPr>
          <p:cNvSpPr>
            <a:spLocks noGrp="1"/>
          </p:cNvSpPr>
          <p:nvPr>
            <p:ph type="dt" sz="half" idx="10"/>
          </p:nvPr>
        </p:nvSpPr>
        <p:spPr/>
        <p:txBody>
          <a:bodyPr/>
          <a:lstStyle/>
          <a:p>
            <a:fld id="{DD1E20B2-EB37-435F-88C8-C24998A4685B}" type="datetimeFigureOut">
              <a:rPr lang="fr-FR" smtClean="0"/>
              <a:t>09/12/2021</a:t>
            </a:fld>
            <a:endParaRPr lang="fr-FR"/>
          </a:p>
        </p:txBody>
      </p:sp>
      <p:sp>
        <p:nvSpPr>
          <p:cNvPr id="8" name="Espace réservé du pied de page 7">
            <a:extLst>
              <a:ext uri="{FF2B5EF4-FFF2-40B4-BE49-F238E27FC236}">
                <a16:creationId xmlns:a16="http://schemas.microsoft.com/office/drawing/2014/main" id="{837DE9D9-648E-417A-AEDB-F024743F1B8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D094500-D852-43F6-A3E3-D9C5C56257E1}"/>
              </a:ext>
            </a:extLst>
          </p:cNvPr>
          <p:cNvSpPr>
            <a:spLocks noGrp="1"/>
          </p:cNvSpPr>
          <p:nvPr>
            <p:ph type="sldNum" sz="quarter" idx="12"/>
          </p:nvPr>
        </p:nvSpPr>
        <p:spPr/>
        <p:txBody>
          <a:bodyPr/>
          <a:lstStyle/>
          <a:p>
            <a:fld id="{A9EF6366-07F5-43DD-9FA5-359042F32D09}" type="slidenum">
              <a:rPr lang="fr-FR" smtClean="0"/>
              <a:t>‹N°›</a:t>
            </a:fld>
            <a:endParaRPr lang="fr-FR"/>
          </a:p>
        </p:txBody>
      </p:sp>
    </p:spTree>
    <p:extLst>
      <p:ext uri="{BB962C8B-B14F-4D97-AF65-F5344CB8AC3E}">
        <p14:creationId xmlns:p14="http://schemas.microsoft.com/office/powerpoint/2010/main" val="2576435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0D5E8D-1E47-4A02-A483-F7CB6065E6E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E0AF442-7EE9-4961-B70C-F880674B5FE2}"/>
              </a:ext>
            </a:extLst>
          </p:cNvPr>
          <p:cNvSpPr>
            <a:spLocks noGrp="1"/>
          </p:cNvSpPr>
          <p:nvPr>
            <p:ph type="dt" sz="half" idx="10"/>
          </p:nvPr>
        </p:nvSpPr>
        <p:spPr/>
        <p:txBody>
          <a:bodyPr/>
          <a:lstStyle/>
          <a:p>
            <a:fld id="{DD1E20B2-EB37-435F-88C8-C24998A4685B}" type="datetimeFigureOut">
              <a:rPr lang="fr-FR" smtClean="0"/>
              <a:t>09/12/2021</a:t>
            </a:fld>
            <a:endParaRPr lang="fr-FR"/>
          </a:p>
        </p:txBody>
      </p:sp>
      <p:sp>
        <p:nvSpPr>
          <p:cNvPr id="4" name="Espace réservé du pied de page 3">
            <a:extLst>
              <a:ext uri="{FF2B5EF4-FFF2-40B4-BE49-F238E27FC236}">
                <a16:creationId xmlns:a16="http://schemas.microsoft.com/office/drawing/2014/main" id="{00C94DF6-0632-44B5-92AD-86095A89D81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AF48791-5AF3-4409-A9FF-C3FD17DC1BAA}"/>
              </a:ext>
            </a:extLst>
          </p:cNvPr>
          <p:cNvSpPr>
            <a:spLocks noGrp="1"/>
          </p:cNvSpPr>
          <p:nvPr>
            <p:ph type="sldNum" sz="quarter" idx="12"/>
          </p:nvPr>
        </p:nvSpPr>
        <p:spPr/>
        <p:txBody>
          <a:bodyPr/>
          <a:lstStyle/>
          <a:p>
            <a:fld id="{A9EF6366-07F5-43DD-9FA5-359042F32D09}" type="slidenum">
              <a:rPr lang="fr-FR" smtClean="0"/>
              <a:t>‹N°›</a:t>
            </a:fld>
            <a:endParaRPr lang="fr-FR"/>
          </a:p>
        </p:txBody>
      </p:sp>
    </p:spTree>
    <p:extLst>
      <p:ext uri="{BB962C8B-B14F-4D97-AF65-F5344CB8AC3E}">
        <p14:creationId xmlns:p14="http://schemas.microsoft.com/office/powerpoint/2010/main" val="3898723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6F20371-DA66-4B56-AE72-58F653CFAA05}"/>
              </a:ext>
            </a:extLst>
          </p:cNvPr>
          <p:cNvSpPr>
            <a:spLocks noGrp="1"/>
          </p:cNvSpPr>
          <p:nvPr>
            <p:ph type="dt" sz="half" idx="10"/>
          </p:nvPr>
        </p:nvSpPr>
        <p:spPr/>
        <p:txBody>
          <a:bodyPr/>
          <a:lstStyle/>
          <a:p>
            <a:fld id="{DD1E20B2-EB37-435F-88C8-C24998A4685B}" type="datetimeFigureOut">
              <a:rPr lang="fr-FR" smtClean="0"/>
              <a:t>09/12/2021</a:t>
            </a:fld>
            <a:endParaRPr lang="fr-FR"/>
          </a:p>
        </p:txBody>
      </p:sp>
      <p:sp>
        <p:nvSpPr>
          <p:cNvPr id="3" name="Espace réservé du pied de page 2">
            <a:extLst>
              <a:ext uri="{FF2B5EF4-FFF2-40B4-BE49-F238E27FC236}">
                <a16:creationId xmlns:a16="http://schemas.microsoft.com/office/drawing/2014/main" id="{DEB6C49B-4985-4144-84BB-FE24CE5948D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28E9E6F-7474-4DE9-A203-573E85733F3F}"/>
              </a:ext>
            </a:extLst>
          </p:cNvPr>
          <p:cNvSpPr>
            <a:spLocks noGrp="1"/>
          </p:cNvSpPr>
          <p:nvPr>
            <p:ph type="sldNum" sz="quarter" idx="12"/>
          </p:nvPr>
        </p:nvSpPr>
        <p:spPr/>
        <p:txBody>
          <a:bodyPr/>
          <a:lstStyle/>
          <a:p>
            <a:fld id="{A9EF6366-07F5-43DD-9FA5-359042F32D09}" type="slidenum">
              <a:rPr lang="fr-FR" smtClean="0"/>
              <a:t>‹N°›</a:t>
            </a:fld>
            <a:endParaRPr lang="fr-FR"/>
          </a:p>
        </p:txBody>
      </p:sp>
    </p:spTree>
    <p:extLst>
      <p:ext uri="{BB962C8B-B14F-4D97-AF65-F5344CB8AC3E}">
        <p14:creationId xmlns:p14="http://schemas.microsoft.com/office/powerpoint/2010/main" val="1667923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FF89B5-D877-457E-9FDA-327C5135F0E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1E37F7D-6E15-4ACA-888B-5E1EB0D4FC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4F69532-9DC4-4F58-BB59-D3D60D64E4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C9A2775-5E81-4093-BEFE-C8359FF57130}"/>
              </a:ext>
            </a:extLst>
          </p:cNvPr>
          <p:cNvSpPr>
            <a:spLocks noGrp="1"/>
          </p:cNvSpPr>
          <p:nvPr>
            <p:ph type="dt" sz="half" idx="10"/>
          </p:nvPr>
        </p:nvSpPr>
        <p:spPr/>
        <p:txBody>
          <a:bodyPr/>
          <a:lstStyle/>
          <a:p>
            <a:fld id="{DD1E20B2-EB37-435F-88C8-C24998A4685B}" type="datetimeFigureOut">
              <a:rPr lang="fr-FR" smtClean="0"/>
              <a:t>09/12/2021</a:t>
            </a:fld>
            <a:endParaRPr lang="fr-FR"/>
          </a:p>
        </p:txBody>
      </p:sp>
      <p:sp>
        <p:nvSpPr>
          <p:cNvPr id="6" name="Espace réservé du pied de page 5">
            <a:extLst>
              <a:ext uri="{FF2B5EF4-FFF2-40B4-BE49-F238E27FC236}">
                <a16:creationId xmlns:a16="http://schemas.microsoft.com/office/drawing/2014/main" id="{5C826FFA-0B89-4927-A7FF-D9ED5C3A2EB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63A7946-61FF-40DF-8687-61F8D737F756}"/>
              </a:ext>
            </a:extLst>
          </p:cNvPr>
          <p:cNvSpPr>
            <a:spLocks noGrp="1"/>
          </p:cNvSpPr>
          <p:nvPr>
            <p:ph type="sldNum" sz="quarter" idx="12"/>
          </p:nvPr>
        </p:nvSpPr>
        <p:spPr/>
        <p:txBody>
          <a:bodyPr/>
          <a:lstStyle/>
          <a:p>
            <a:fld id="{A9EF6366-07F5-43DD-9FA5-359042F32D09}" type="slidenum">
              <a:rPr lang="fr-FR" smtClean="0"/>
              <a:t>‹N°›</a:t>
            </a:fld>
            <a:endParaRPr lang="fr-FR"/>
          </a:p>
        </p:txBody>
      </p:sp>
    </p:spTree>
    <p:extLst>
      <p:ext uri="{BB962C8B-B14F-4D97-AF65-F5344CB8AC3E}">
        <p14:creationId xmlns:p14="http://schemas.microsoft.com/office/powerpoint/2010/main" val="3355934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0916F7-9294-4F0F-A93C-8567E490F71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BF7E4ED-8758-41DE-8EC1-93D9183D30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6D5887F-8665-472A-91EA-51D47F0493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EFF6779-03CE-434E-9DF7-95AF5BDF3E88}"/>
              </a:ext>
            </a:extLst>
          </p:cNvPr>
          <p:cNvSpPr>
            <a:spLocks noGrp="1"/>
          </p:cNvSpPr>
          <p:nvPr>
            <p:ph type="dt" sz="half" idx="10"/>
          </p:nvPr>
        </p:nvSpPr>
        <p:spPr/>
        <p:txBody>
          <a:bodyPr/>
          <a:lstStyle/>
          <a:p>
            <a:fld id="{DD1E20B2-EB37-435F-88C8-C24998A4685B}" type="datetimeFigureOut">
              <a:rPr lang="fr-FR" smtClean="0"/>
              <a:t>09/12/2021</a:t>
            </a:fld>
            <a:endParaRPr lang="fr-FR"/>
          </a:p>
        </p:txBody>
      </p:sp>
      <p:sp>
        <p:nvSpPr>
          <p:cNvPr id="6" name="Espace réservé du pied de page 5">
            <a:extLst>
              <a:ext uri="{FF2B5EF4-FFF2-40B4-BE49-F238E27FC236}">
                <a16:creationId xmlns:a16="http://schemas.microsoft.com/office/drawing/2014/main" id="{E71E6A50-0FC1-4FD3-AF8A-EB1062DA723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DECFCE9-AF32-4933-B89F-8FE71AE1BF20}"/>
              </a:ext>
            </a:extLst>
          </p:cNvPr>
          <p:cNvSpPr>
            <a:spLocks noGrp="1"/>
          </p:cNvSpPr>
          <p:nvPr>
            <p:ph type="sldNum" sz="quarter" idx="12"/>
          </p:nvPr>
        </p:nvSpPr>
        <p:spPr/>
        <p:txBody>
          <a:bodyPr/>
          <a:lstStyle/>
          <a:p>
            <a:fld id="{A9EF6366-07F5-43DD-9FA5-359042F32D09}" type="slidenum">
              <a:rPr lang="fr-FR" smtClean="0"/>
              <a:t>‹N°›</a:t>
            </a:fld>
            <a:endParaRPr lang="fr-FR"/>
          </a:p>
        </p:txBody>
      </p:sp>
    </p:spTree>
    <p:extLst>
      <p:ext uri="{BB962C8B-B14F-4D97-AF65-F5344CB8AC3E}">
        <p14:creationId xmlns:p14="http://schemas.microsoft.com/office/powerpoint/2010/main" val="2970743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956DF09-7885-40C1-9EAE-4E1692945E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C11C4E6-1134-4750-AF88-9B49CEEB90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87D7456-F55B-48DE-A0E6-C0F8735A3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1E20B2-EB37-435F-88C8-C24998A4685B}" type="datetimeFigureOut">
              <a:rPr lang="fr-FR" smtClean="0"/>
              <a:t>09/12/2021</a:t>
            </a:fld>
            <a:endParaRPr lang="fr-FR"/>
          </a:p>
        </p:txBody>
      </p:sp>
      <p:sp>
        <p:nvSpPr>
          <p:cNvPr id="5" name="Espace réservé du pied de page 4">
            <a:extLst>
              <a:ext uri="{FF2B5EF4-FFF2-40B4-BE49-F238E27FC236}">
                <a16:creationId xmlns:a16="http://schemas.microsoft.com/office/drawing/2014/main" id="{07184C24-5B74-4303-9CDF-68852CE614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05B0C26-A1AB-4435-9498-1562700AA1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EF6366-07F5-43DD-9FA5-359042F32D09}" type="slidenum">
              <a:rPr lang="fr-FR" smtClean="0"/>
              <a:t>‹N°›</a:t>
            </a:fld>
            <a:endParaRPr lang="fr-FR"/>
          </a:p>
        </p:txBody>
      </p:sp>
    </p:spTree>
    <p:extLst>
      <p:ext uri="{BB962C8B-B14F-4D97-AF65-F5344CB8AC3E}">
        <p14:creationId xmlns:p14="http://schemas.microsoft.com/office/powerpoint/2010/main" val="17010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D989342-04D9-487B-BD6A-F3738C2ABCC4}"/>
              </a:ext>
            </a:extLst>
          </p:cNvPr>
          <p:cNvSpPr/>
          <p:nvPr/>
        </p:nvSpPr>
        <p:spPr>
          <a:xfrm>
            <a:off x="1071417" y="57936"/>
            <a:ext cx="9882909" cy="2406798"/>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a:extLst>
              <a:ext uri="{FF2B5EF4-FFF2-40B4-BE49-F238E27FC236}">
                <a16:creationId xmlns:a16="http://schemas.microsoft.com/office/drawing/2014/main" id="{612D2B63-9E85-4BC3-AB36-E19B5212C3B2}"/>
              </a:ext>
            </a:extLst>
          </p:cNvPr>
          <p:cNvSpPr/>
          <p:nvPr/>
        </p:nvSpPr>
        <p:spPr>
          <a:xfrm>
            <a:off x="5327005" y="5747471"/>
            <a:ext cx="5073142" cy="105259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a:extLst>
              <a:ext uri="{FF2B5EF4-FFF2-40B4-BE49-F238E27FC236}">
                <a16:creationId xmlns:a16="http://schemas.microsoft.com/office/drawing/2014/main" id="{6EBAEA51-74B9-4191-A96E-856BC959D3FA}"/>
              </a:ext>
            </a:extLst>
          </p:cNvPr>
          <p:cNvSpPr/>
          <p:nvPr/>
        </p:nvSpPr>
        <p:spPr>
          <a:xfrm>
            <a:off x="599176" y="4793667"/>
            <a:ext cx="4396509" cy="1149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a:extLst>
              <a:ext uri="{FF2B5EF4-FFF2-40B4-BE49-F238E27FC236}">
                <a16:creationId xmlns:a16="http://schemas.microsoft.com/office/drawing/2014/main" id="{4BFF8ADE-DA64-4785-B1B5-84EFAF5A41FE}"/>
              </a:ext>
            </a:extLst>
          </p:cNvPr>
          <p:cNvSpPr/>
          <p:nvPr/>
        </p:nvSpPr>
        <p:spPr>
          <a:xfrm>
            <a:off x="6123708" y="3904459"/>
            <a:ext cx="4830618" cy="1132996"/>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Ellipse 9">
            <a:extLst>
              <a:ext uri="{FF2B5EF4-FFF2-40B4-BE49-F238E27FC236}">
                <a16:creationId xmlns:a16="http://schemas.microsoft.com/office/drawing/2014/main" id="{BB7C2D6A-E4C7-4CE9-B3D7-7C1FC607BDB8}"/>
              </a:ext>
            </a:extLst>
          </p:cNvPr>
          <p:cNvSpPr/>
          <p:nvPr/>
        </p:nvSpPr>
        <p:spPr>
          <a:xfrm>
            <a:off x="73891" y="2751204"/>
            <a:ext cx="6696363" cy="1221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56E1C08B-7635-45CC-825D-3306522C51CD}"/>
              </a:ext>
            </a:extLst>
          </p:cNvPr>
          <p:cNvSpPr>
            <a:spLocks noGrp="1"/>
          </p:cNvSpPr>
          <p:nvPr>
            <p:ph type="ctrTitle"/>
          </p:nvPr>
        </p:nvSpPr>
        <p:spPr>
          <a:xfrm>
            <a:off x="1237674" y="1008376"/>
            <a:ext cx="8977745" cy="1995055"/>
          </a:xfrm>
        </p:spPr>
        <p:txBody>
          <a:bodyPr>
            <a:normAutofit fontScale="90000"/>
          </a:bodyPr>
          <a:lstStyle/>
          <a:p>
            <a:pPr>
              <a:spcAft>
                <a:spcPts val="600"/>
              </a:spcAft>
            </a:pPr>
            <a:r>
              <a:rPr lang="fr-FR" sz="4900" dirty="0">
                <a:solidFill>
                  <a:srgbClr val="0070C0"/>
                </a:solidFill>
              </a:rPr>
              <a:t>RAPPEL :</a:t>
            </a:r>
            <a:br>
              <a:rPr lang="fr-FR" sz="4900" dirty="0">
                <a:solidFill>
                  <a:srgbClr val="0070C0"/>
                </a:solidFill>
              </a:rPr>
            </a:br>
            <a:r>
              <a:rPr lang="fr-FR" sz="4900" dirty="0">
                <a:solidFill>
                  <a:srgbClr val="0070C0"/>
                </a:solidFill>
              </a:rPr>
              <a:t>CMCD</a:t>
            </a:r>
            <a:r>
              <a:rPr lang="fr-FR" sz="4900" dirty="0"/>
              <a:t> </a:t>
            </a:r>
            <a:r>
              <a:rPr lang="fr-FR" sz="4900" dirty="0">
                <a:solidFill>
                  <a:srgbClr val="0070C0"/>
                </a:solidFill>
              </a:rPr>
              <a:t>– SAISON 2021-2022</a:t>
            </a:r>
            <a:br>
              <a:rPr lang="fr-FR" sz="4900" dirty="0"/>
            </a:br>
            <a:r>
              <a:rPr lang="fr-FR" sz="1100" b="1" i="1" cap="small"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Les exigences de la CMCD sont déterminées par le niveau d’évolution de l’équipe première (équipe de référence) et CONCERNENT LES quatre domaines représentant chacun un enjeu essentiel pour la pérennité du Handball et son développement : </a:t>
            </a:r>
            <a:br>
              <a:rPr lang="fr-FR" sz="1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br>
            <a:r>
              <a:rPr lang="fr-FR" sz="1100" b="1" i="1" cap="small"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Le domaine sportif, afin d’inciter les clubs à disposer d’un réel potentiel d’équipes de jeunes ; </a:t>
            </a:r>
            <a:br>
              <a:rPr lang="fr-FR" sz="1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br>
            <a:r>
              <a:rPr lang="fr-FR" sz="1100" b="1" i="1" cap="small"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Le domaine technique, afin d’inciter les clubs à disposer d’un encadrement diplômé performant ; </a:t>
            </a:r>
            <a:br>
              <a:rPr lang="fr-FR" sz="1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br>
            <a:r>
              <a:rPr lang="fr-FR" sz="1100" b="1" i="1" cap="small"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Le domaine des jeunes arbitres ou de l’école d’arbitrage, afin d’inciter les clubs à être aussi acteurs de cette tâche indispensable au bon déroulement des compétitions. </a:t>
            </a:r>
            <a:br>
              <a:rPr lang="fr-FR" sz="1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br>
            <a:r>
              <a:rPr lang="fr-FR" sz="1100" b="1" i="1" cap="small"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Le domaine des arbitres, afin d’assurer le bon déroulement des compétitions. </a:t>
            </a:r>
            <a:br>
              <a:rPr lang="fr-FR"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br>
            <a:endParaRPr lang="fr-FR" dirty="0">
              <a:solidFill>
                <a:srgbClr val="00B050"/>
              </a:solidFill>
            </a:endParaRPr>
          </a:p>
        </p:txBody>
      </p:sp>
      <p:sp>
        <p:nvSpPr>
          <p:cNvPr id="6" name="ZoneTexte 5">
            <a:extLst>
              <a:ext uri="{FF2B5EF4-FFF2-40B4-BE49-F238E27FC236}">
                <a16:creationId xmlns:a16="http://schemas.microsoft.com/office/drawing/2014/main" id="{F121C963-C8C0-4B8B-A064-0CCA92F30022}"/>
              </a:ext>
            </a:extLst>
          </p:cNvPr>
          <p:cNvSpPr txBox="1"/>
          <p:nvPr/>
        </p:nvSpPr>
        <p:spPr>
          <a:xfrm>
            <a:off x="417006" y="3117537"/>
            <a:ext cx="8608291" cy="523220"/>
          </a:xfrm>
          <a:prstGeom prst="rect">
            <a:avLst/>
          </a:prstGeom>
          <a:noFill/>
        </p:spPr>
        <p:txBody>
          <a:bodyPr wrap="square" rtlCol="0">
            <a:spAutoFit/>
          </a:bodyPr>
          <a:lstStyle/>
          <a:p>
            <a:r>
              <a:rPr lang="fr-FR" sz="1400" b="1" u="sng" dirty="0"/>
              <a:t>SOCLE SPORTIF </a:t>
            </a:r>
            <a:r>
              <a:rPr lang="fr-FR" sz="1400" dirty="0"/>
              <a:t>: 1 EQUIPE JEUNE DU MEME SEXE QUE L’EQUIPE DE REFERENCE</a:t>
            </a:r>
          </a:p>
          <a:p>
            <a:r>
              <a:rPr lang="fr-FR" sz="1400" dirty="0"/>
              <a:t>(doit comprendre au moins 7 licencié(e)s)</a:t>
            </a:r>
          </a:p>
        </p:txBody>
      </p:sp>
      <p:sp>
        <p:nvSpPr>
          <p:cNvPr id="7" name="ZoneTexte 6">
            <a:extLst>
              <a:ext uri="{FF2B5EF4-FFF2-40B4-BE49-F238E27FC236}">
                <a16:creationId xmlns:a16="http://schemas.microsoft.com/office/drawing/2014/main" id="{12EC6259-A104-4D39-8EB6-FC6AECF68FA5}"/>
              </a:ext>
            </a:extLst>
          </p:cNvPr>
          <p:cNvSpPr txBox="1"/>
          <p:nvPr/>
        </p:nvSpPr>
        <p:spPr>
          <a:xfrm>
            <a:off x="6245151" y="4323003"/>
            <a:ext cx="4709174" cy="307777"/>
          </a:xfrm>
          <a:prstGeom prst="rect">
            <a:avLst/>
          </a:prstGeom>
          <a:noFill/>
        </p:spPr>
        <p:txBody>
          <a:bodyPr wrap="none" rtlCol="0">
            <a:spAutoFit/>
          </a:bodyPr>
          <a:lstStyle/>
          <a:p>
            <a:r>
              <a:rPr lang="fr-FR" sz="1400" b="1" u="sng" dirty="0"/>
              <a:t>SOCLE TECHNIQUE </a:t>
            </a:r>
            <a:r>
              <a:rPr lang="fr-FR" sz="1400" dirty="0"/>
              <a:t>: 1 TECHNICIEN ANIMATEUR DE HANDBALL</a:t>
            </a:r>
          </a:p>
        </p:txBody>
      </p:sp>
      <p:sp>
        <p:nvSpPr>
          <p:cNvPr id="8" name="ZoneTexte 7">
            <a:extLst>
              <a:ext uri="{FF2B5EF4-FFF2-40B4-BE49-F238E27FC236}">
                <a16:creationId xmlns:a16="http://schemas.microsoft.com/office/drawing/2014/main" id="{FBA0599B-C40C-4078-82EB-113D051E7858}"/>
              </a:ext>
            </a:extLst>
          </p:cNvPr>
          <p:cNvSpPr txBox="1"/>
          <p:nvPr/>
        </p:nvSpPr>
        <p:spPr>
          <a:xfrm>
            <a:off x="922450" y="5071772"/>
            <a:ext cx="3918380" cy="523220"/>
          </a:xfrm>
          <a:prstGeom prst="rect">
            <a:avLst/>
          </a:prstGeom>
          <a:noFill/>
        </p:spPr>
        <p:txBody>
          <a:bodyPr wrap="none" rtlCol="0">
            <a:spAutoFit/>
          </a:bodyPr>
          <a:lstStyle/>
          <a:p>
            <a:r>
              <a:rPr lang="fr-FR" sz="1400" b="1" u="sng" dirty="0"/>
              <a:t>SOCLE ARBITRAGE </a:t>
            </a:r>
            <a:r>
              <a:rPr lang="fr-FR" sz="1400" dirty="0"/>
              <a:t>: 1 ARBITRE </a:t>
            </a:r>
          </a:p>
          <a:p>
            <a:r>
              <a:rPr lang="fr-FR" sz="1400" dirty="0"/>
              <a:t>(devra avoir effectué 12 arbitrages au 31 Mai 2022)</a:t>
            </a:r>
          </a:p>
        </p:txBody>
      </p:sp>
      <p:sp>
        <p:nvSpPr>
          <p:cNvPr id="9" name="ZoneTexte 8">
            <a:extLst>
              <a:ext uri="{FF2B5EF4-FFF2-40B4-BE49-F238E27FC236}">
                <a16:creationId xmlns:a16="http://schemas.microsoft.com/office/drawing/2014/main" id="{8EDC6A53-BCA3-49BA-9F0D-A81BBFF74E11}"/>
              </a:ext>
            </a:extLst>
          </p:cNvPr>
          <p:cNvSpPr txBox="1"/>
          <p:nvPr/>
        </p:nvSpPr>
        <p:spPr>
          <a:xfrm>
            <a:off x="5754255" y="6029980"/>
            <a:ext cx="4405693" cy="523220"/>
          </a:xfrm>
          <a:prstGeom prst="rect">
            <a:avLst/>
          </a:prstGeom>
          <a:noFill/>
        </p:spPr>
        <p:txBody>
          <a:bodyPr wrap="none" rtlCol="0">
            <a:spAutoFit/>
          </a:bodyPr>
          <a:lstStyle/>
          <a:p>
            <a:r>
              <a:rPr lang="fr-FR" sz="1400" b="1" u="sng" dirty="0"/>
              <a:t>SOCLE JEUNE ARBITRE </a:t>
            </a:r>
            <a:r>
              <a:rPr lang="fr-FR" sz="1400" dirty="0"/>
              <a:t>: 2 JEUNES ARBITRES JEUNES </a:t>
            </a:r>
          </a:p>
          <a:p>
            <a:r>
              <a:rPr lang="fr-FR" sz="1400" dirty="0"/>
              <a:t>(chacun devra avoir effectué 5 Arbitrages au 31 Mai 2022)</a:t>
            </a:r>
          </a:p>
        </p:txBody>
      </p:sp>
      <p:pic>
        <p:nvPicPr>
          <p:cNvPr id="1026" name="Picture 2">
            <a:extLst>
              <a:ext uri="{FF2B5EF4-FFF2-40B4-BE49-F238E27FC236}">
                <a16:creationId xmlns:a16="http://schemas.microsoft.com/office/drawing/2014/main" id="{4F900F78-B865-4363-AE03-9494C7969A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0147" y="1397541"/>
            <a:ext cx="887413"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711423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197</Words>
  <Application>Microsoft Office PowerPoint</Application>
  <PresentationFormat>Grand écran</PresentationFormat>
  <Paragraphs>8</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RAPPEL : CMCD – SAISON 2021-2022 Les exigences de la CMCD sont déterminées par le niveau d’évolution de l’équipe première (équipe de référence) et CONCERNENT LES quatre domaines représentant chacun un enjeu essentiel pour la pérennité du Handball et son développement :  - Le domaine sportif, afin d’inciter les clubs à disposer d’un réel potentiel d’équipes de jeunes ;  - Le domaine technique, afin d’inciter les clubs à disposer d’un encadrement diplômé performant ;  - Le domaine des jeunes arbitres ou de l’école d’arbitrage, afin d’inciter les clubs à être aussi acteurs de cette tâche indispensable au bon déroulement des compétitions.  - Le domaine des arbitres, afin d’assurer le bon déroulement des compétitions.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RAPPEL : CMCD – SAISON 2021-2022 Les exigences de la CMCD sont déterminées par le niveau d’évolution de l’équipe première (équipe de référence) et CONCERNENT LES quatre domaines représentant chacun un enjeu essentiel pour la pérennité du Handball et son développement :  - Le domaine sportif, afin d’inciter les clubs à disposer d’un réel potentiel d’équipes de jeunes ;  - Le domaine technique, afin d’inciter les clubs à disposer d’un encadrement diplômé performant ;  - Le domaine des jeunes arbitres ou de l’école d’arbitrage, afin d’inciter les clubs à être aussi acteurs de cette tâche indispensable au bon déroulement des compétitions.  - Le domaine des arbitres, afin d’assurer le bon déroulement des compétitions.</dc:title>
  <dc:creator>Richard UZAN</dc:creator>
  <cp:lastModifiedBy>Jean-Louis PUGNETTI</cp:lastModifiedBy>
  <cp:revision>2</cp:revision>
  <dcterms:created xsi:type="dcterms:W3CDTF">2021-12-09T12:39:39Z</dcterms:created>
  <dcterms:modified xsi:type="dcterms:W3CDTF">2021-12-09T14:30:25Z</dcterms:modified>
</cp:coreProperties>
</file>